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72" r:id="rId7"/>
    <p:sldId id="273" r:id="rId8"/>
    <p:sldId id="260" r:id="rId9"/>
    <p:sldId id="261" r:id="rId10"/>
    <p:sldId id="274" r:id="rId11"/>
    <p:sldId id="262" r:id="rId12"/>
    <p:sldId id="275" r:id="rId13"/>
    <p:sldId id="263" r:id="rId14"/>
    <p:sldId id="276" r:id="rId15"/>
    <p:sldId id="265" r:id="rId16"/>
    <p:sldId id="264" r:id="rId17"/>
    <p:sldId id="277" r:id="rId18"/>
    <p:sldId id="270" r:id="rId19"/>
    <p:sldId id="278" r:id="rId20"/>
    <p:sldId id="279" r:id="rId21"/>
    <p:sldId id="268" r:id="rId22"/>
    <p:sldId id="266" r:id="rId23"/>
    <p:sldId id="269" r:id="rId24"/>
    <p:sldId id="267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B6BB-8EF7-FCDD-319B-72BA53143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ABD46-4976-4A1A-066F-DCE5E6E97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1FDF1-76F8-23A1-902E-0FCA4D25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F42A0-4977-CC0F-B1FD-DD0A5229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498F6-DE09-A0F9-E8A5-D0558564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9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BABA-498E-A41D-BE69-8E5571E8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0429C-70BF-F508-5038-9B8D0EBE7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0F58F-BECA-8AFD-BC17-F8C9D70C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9EF7-B707-0F5B-FE90-C98853CC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9D54-6DB6-7E09-4F2C-2B58A024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40964-8926-3278-621F-9F3BE1461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53138-CB30-2673-0D16-98BF90B31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7C24C-24A1-A6A9-C5BB-1EC4DF7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6D5E9-65DF-4E5E-43A7-67AC51E5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29D1A-FD2C-3090-4AD4-2156156B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7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D309-FDAD-5038-6929-058043B8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7EA3A-4612-467B-2520-7E7233D8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3D3FE-A4B5-AD12-3F80-4A6D913B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1DF6-4D24-5AE2-91D9-37EAD761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3F8A7-6CA7-D348-EDCB-421BC054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B849-1896-9A8E-29DB-B94B22AE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CA0F1-7646-6C0A-2FE9-8589B280B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A13D8-6679-8FC9-2EBD-01C6DEB3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13292-F889-16A7-8628-6D170460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29DF4-2F8B-644E-A245-A794E568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956B-0EEB-004E-9C34-91FF57F8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4BBE-CE89-A611-24D1-D6C87CAE2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2D951-EB8D-D76A-8746-3F6AC344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D9FEF-73AE-792C-CD55-788E5FE6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1911F-E77C-4058-0A1F-EA478542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BB863-48A7-98F9-C66B-0478B68B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7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A127-B55A-F453-09C8-96E3EC11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05502-3239-84EB-EC38-964C455A2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83AB2-5825-B1EA-7EDC-31743725C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5C376-42DF-4466-A10F-E2A10B4CB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34E44-963F-1FA7-45EE-C06789C57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0C607-00CD-6816-74C5-1F35047F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CF3B9-C0D4-BEAC-E8B7-106363A0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F161D-B925-4FA2-10DB-EFD993A4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0F1E-6034-BD57-BE15-505A967C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CDB40-CFFA-F68C-C758-101538F1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3313D-FD6A-503E-1DEF-C0B70628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196ED-EFDF-5B40-B31A-9D25FF87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5A2D2-3D3F-3DED-5298-14779EAB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5312C-6EB5-E67A-B8EA-A7946FA1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F297-5B2C-9343-CA7E-5A528DC6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6CB0-CA2B-C782-4915-1CB35D76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A3AF6-CC2B-1D05-15AC-DB486B9C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BC9D9-3992-02E7-9EA8-1F93931C1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11096-EC35-48CF-270A-0F55053B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A46F4-7FF1-8057-E604-03226D82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DD914-CA59-D9F0-1FFB-EEEAC1DD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7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7C92-9019-4CAE-4379-5718007E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50FCE-8647-74DE-F54E-DCCD683AB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FA183-7436-7D45-0403-3000593A0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AA63-AE51-4006-DE6B-A1AB1756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BF24B-E37F-8702-7AF1-4DC75E85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0986F-3910-712E-B1C0-B2096D39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6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6627B-68C8-A55A-83DD-AB4A75AE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B8E1B-FAD4-4C55-0CF2-17C10702C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03F87-CBB3-BF65-9C9B-429C04176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54F1-6397-4C53-9B8B-0FFD1A52F0A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AF8AA-9CD0-965C-C152-726588766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AA4C9-C17F-6F74-E9B8-8BACA069E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E921-C05F-461C-B34E-5B7A1E87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DA33C-6420-6DF5-FFC3-161523EBF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Creating Diagnosis/Problem Favorites in Genesis</a:t>
            </a:r>
            <a:br>
              <a:rPr lang="en-US" sz="4200" b="1" dirty="0"/>
            </a:br>
            <a:r>
              <a:rPr lang="en-US" sz="3100" b="1" dirty="0"/>
              <a:t>(Another 1% Gain!)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FE6C0-476C-0EF8-A03D-88ACBAF1C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Darrell J. Baranko, MD, FACP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2A82D-F518-DF2A-F99A-9D2165EA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1613-320B-4A93-AF1F-45F5D3A78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When you do this the first time, you will need to click on “Create Folder” then name a folder.</a:t>
            </a:r>
          </a:p>
          <a:p>
            <a:r>
              <a:rPr lang="en-US"/>
              <a:t>You can see that the folder I created for Diagnoses is called “</a:t>
            </a:r>
            <a:r>
              <a:rPr lang="en-US" b="1" u="sng"/>
              <a:t>Diagnosis</a:t>
            </a:r>
            <a:r>
              <a:rPr lang="en-US"/>
              <a:t>” and the one  I created for Problems is called “</a:t>
            </a:r>
            <a:r>
              <a:rPr lang="en-US" b="1" u="sng"/>
              <a:t>Problems/Dx</a:t>
            </a:r>
            <a:r>
              <a:rPr lang="en-US"/>
              <a:t>” to distinguish them (a few slides ahead). </a:t>
            </a:r>
          </a:p>
        </p:txBody>
      </p:sp>
    </p:spTree>
    <p:extLst>
      <p:ext uri="{BB962C8B-B14F-4D97-AF65-F5344CB8AC3E}">
        <p14:creationId xmlns:p14="http://schemas.microsoft.com/office/powerpoint/2010/main" val="158028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2F513-5BB1-6788-EB64-2B309F7B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411"/>
            <a:ext cx="12192000" cy="5447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B4D5C8-A3CA-BCAA-33D4-1848910BE787}"/>
              </a:ext>
            </a:extLst>
          </p:cNvPr>
          <p:cNvSpPr/>
          <p:nvPr/>
        </p:nvSpPr>
        <p:spPr>
          <a:xfrm>
            <a:off x="4336869" y="2103120"/>
            <a:ext cx="5721531" cy="31481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1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293F2-7A14-367E-B452-2B694605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1EA35-D37B-49AE-0958-22FAA10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After you have created the folder, </a:t>
            </a:r>
            <a:r>
              <a:rPr lang="en-US" b="1" u="sng"/>
              <a:t>click and highlight the folder </a:t>
            </a:r>
            <a:r>
              <a:rPr lang="en-US"/>
              <a:t>and then </a:t>
            </a:r>
            <a:r>
              <a:rPr lang="en-US" b="1" u="sng"/>
              <a:t>click “Add” </a:t>
            </a:r>
            <a:r>
              <a:rPr lang="en-US"/>
              <a:t>to add the diagnosis to the folder.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1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A11E0-1A22-7541-CD9D-260A3308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23"/>
            <a:ext cx="12192000" cy="66543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10FCF9-0D5E-5122-E22A-63D9DA179D53}"/>
              </a:ext>
            </a:extLst>
          </p:cNvPr>
          <p:cNvSpPr/>
          <p:nvPr/>
        </p:nvSpPr>
        <p:spPr>
          <a:xfrm>
            <a:off x="8621486" y="3827417"/>
            <a:ext cx="705394" cy="5878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A6735-A794-8653-0057-58A2372D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E20CE-E9A4-D10A-C4F5-14DCEBFE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You can then repeat the whole process with the “Problem”</a:t>
            </a:r>
          </a:p>
          <a:p>
            <a:pPr lvl="1"/>
            <a:r>
              <a:rPr lang="en-US"/>
              <a:t>N. B. This entire process works best with a fake patient as you are not worried about  creating an incorrect diagnosis or problem.  You can always delete them after adding them to a folder but there is another option in a few slides…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1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1CB49-0033-1EBF-EBC5-CCCBC7F5E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9" y="587829"/>
            <a:ext cx="10058400" cy="56170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70EA46-64C3-99D9-2075-13343FC2C92F}"/>
              </a:ext>
            </a:extLst>
          </p:cNvPr>
          <p:cNvSpPr/>
          <p:nvPr/>
        </p:nvSpPr>
        <p:spPr>
          <a:xfrm>
            <a:off x="6936377" y="5460274"/>
            <a:ext cx="2625634" cy="2351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8CC3D-432C-4145-A16C-FD523F59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021"/>
            <a:ext cx="12192000" cy="62479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ADABBD-9687-BDBA-C900-378257E398FF}"/>
              </a:ext>
            </a:extLst>
          </p:cNvPr>
          <p:cNvSpPr/>
          <p:nvPr/>
        </p:nvSpPr>
        <p:spPr>
          <a:xfrm>
            <a:off x="5995851" y="2273300"/>
            <a:ext cx="3069772" cy="50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A718EB-F800-C2B9-E4F5-FC8882108ECC}"/>
              </a:ext>
            </a:extLst>
          </p:cNvPr>
          <p:cNvSpPr/>
          <p:nvPr/>
        </p:nvSpPr>
        <p:spPr>
          <a:xfrm>
            <a:off x="8026400" y="3898900"/>
            <a:ext cx="596900" cy="35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FA8AF-F86E-F9B4-A985-CD311147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Other Option…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0F982-0FF1-6695-DA82-55547247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Enter the diagnosis you are looking for, highlight the specific diagnosis you want, then select “Add to Favorites”.</a:t>
            </a:r>
          </a:p>
          <a:p>
            <a:pPr lvl="1"/>
            <a:r>
              <a:rPr lang="en-US"/>
              <a:t>This will take you through the same process of adding or selecting a folder, then adding the diagnosis/problem to the correct folder. </a:t>
            </a:r>
          </a:p>
          <a:p>
            <a:pPr lvl="1"/>
            <a:r>
              <a:rPr lang="en-US"/>
              <a:t>This allows you to add diagnosis/problem favorites during a real visit without adding the diagnosis/problem to the patient’s chart.</a:t>
            </a:r>
          </a:p>
        </p:txBody>
      </p:sp>
    </p:spTree>
    <p:extLst>
      <p:ext uri="{BB962C8B-B14F-4D97-AF65-F5344CB8AC3E}">
        <p14:creationId xmlns:p14="http://schemas.microsoft.com/office/powerpoint/2010/main" val="347044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28A47-733F-0832-558A-45CD13FBC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20"/>
            <a:ext cx="12192000" cy="65445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D7764A-B2CC-D226-644B-929C2C585F41}"/>
              </a:ext>
            </a:extLst>
          </p:cNvPr>
          <p:cNvSpPr/>
          <p:nvPr/>
        </p:nvSpPr>
        <p:spPr>
          <a:xfrm>
            <a:off x="5081451" y="2573383"/>
            <a:ext cx="3997235" cy="3788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4D69A-01BB-0496-CC08-EFBA29561163}"/>
              </a:ext>
            </a:extLst>
          </p:cNvPr>
          <p:cNvSpPr/>
          <p:nvPr/>
        </p:nvSpPr>
        <p:spPr>
          <a:xfrm>
            <a:off x="4889500" y="4953000"/>
            <a:ext cx="1536700" cy="50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6DE8C-18A2-098C-C7C6-B56A5B5F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End Result…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56EC-A2E4-2E50-5DE1-0BBDDC51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When you go to “Add” the diagnosis from the Diagnoses and Problems screen, you can click on the Gold Star/Favorites, select your favorites folder, and find your diagnosis!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3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D6DC2-1768-E3B4-CC57-A9D478A89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633412"/>
            <a:ext cx="6981825" cy="5591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BDC9D1-B2AA-DB76-2831-540AABA6D13F}"/>
              </a:ext>
            </a:extLst>
          </p:cNvPr>
          <p:cNvSpPr/>
          <p:nvPr/>
        </p:nvSpPr>
        <p:spPr>
          <a:xfrm>
            <a:off x="2377440" y="3082834"/>
            <a:ext cx="2259874" cy="3461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2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655F3E-A6D8-842C-4C64-6DCFE0FE4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57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CDE9B-B206-3C17-D1D4-681499F5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940"/>
            <a:ext cx="12192000" cy="53681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5B3A46-B796-93A7-C2F3-7FB37B143F7A}"/>
              </a:ext>
            </a:extLst>
          </p:cNvPr>
          <p:cNvSpPr/>
          <p:nvPr/>
        </p:nvSpPr>
        <p:spPr>
          <a:xfrm>
            <a:off x="1447800" y="1727200"/>
            <a:ext cx="749300" cy="419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B47E1-56A1-9001-05E1-76B362BC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05" y="0"/>
            <a:ext cx="1127278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94D366-C54D-F5E5-3EC1-9C3CE0B0F8A6}"/>
              </a:ext>
            </a:extLst>
          </p:cNvPr>
          <p:cNvSpPr/>
          <p:nvPr/>
        </p:nvSpPr>
        <p:spPr>
          <a:xfrm>
            <a:off x="2860766" y="4049486"/>
            <a:ext cx="1332411" cy="326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354E5-4C5C-97FB-14FB-21FD2DF837A9}"/>
              </a:ext>
            </a:extLst>
          </p:cNvPr>
          <p:cNvSpPr/>
          <p:nvPr/>
        </p:nvSpPr>
        <p:spPr>
          <a:xfrm>
            <a:off x="2159000" y="4376057"/>
            <a:ext cx="7556500" cy="2481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44000-D52C-A2F3-0095-6138C63A5CDC}"/>
              </a:ext>
            </a:extLst>
          </p:cNvPr>
          <p:cNvSpPr/>
          <p:nvPr/>
        </p:nvSpPr>
        <p:spPr>
          <a:xfrm>
            <a:off x="1993900" y="901700"/>
            <a:ext cx="2413000" cy="4281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6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CDE9B-B206-3C17-D1D4-681499F5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940"/>
            <a:ext cx="12192000" cy="53681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5B3A46-B796-93A7-C2F3-7FB37B143F7A}"/>
              </a:ext>
            </a:extLst>
          </p:cNvPr>
          <p:cNvSpPr/>
          <p:nvPr/>
        </p:nvSpPr>
        <p:spPr>
          <a:xfrm flipV="1">
            <a:off x="1447800" y="4076700"/>
            <a:ext cx="749300" cy="5715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54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2C7F0-4816-71F7-8181-C0C935DB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42"/>
            <a:ext cx="12192000" cy="66951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C10144-79DB-982B-0E96-190D127B0085}"/>
              </a:ext>
            </a:extLst>
          </p:cNvPr>
          <p:cNvSpPr/>
          <p:nvPr/>
        </p:nvSpPr>
        <p:spPr>
          <a:xfrm>
            <a:off x="1384663" y="927100"/>
            <a:ext cx="1463040" cy="35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CF37B-5832-A2A4-CF05-DCA9CDBF51E8}"/>
              </a:ext>
            </a:extLst>
          </p:cNvPr>
          <p:cNvSpPr/>
          <p:nvPr/>
        </p:nvSpPr>
        <p:spPr>
          <a:xfrm>
            <a:off x="2489200" y="4368800"/>
            <a:ext cx="99060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6D5AA-8E9C-1907-80FB-ECA6A8161657}"/>
              </a:ext>
            </a:extLst>
          </p:cNvPr>
          <p:cNvSpPr/>
          <p:nvPr/>
        </p:nvSpPr>
        <p:spPr>
          <a:xfrm>
            <a:off x="1676400" y="4673600"/>
            <a:ext cx="7353300" cy="2102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7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7AB17-DA81-6F44-6A17-3BEF21FC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E7B3C-DB34-0B66-CD83-3B411A66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Keep looking for every 1% “marginal gain” you can find with Genesis!  They add up!</a:t>
            </a:r>
          </a:p>
        </p:txBody>
      </p:sp>
    </p:spTree>
    <p:extLst>
      <p:ext uri="{BB962C8B-B14F-4D97-AF65-F5344CB8AC3E}">
        <p14:creationId xmlns:p14="http://schemas.microsoft.com/office/powerpoint/2010/main" val="1153607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11F7B-4348-1F4D-3425-5CBC9DE8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0428-E6B4-ED81-F1F0-6A5E0E31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80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5011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F8323-0233-1620-242E-67E99AE6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First Steps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A819-90A9-B2CA-215F-BED0F017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Go to the Blue Menu Column and Click “</a:t>
            </a:r>
            <a:r>
              <a:rPr lang="en-US" b="1" u="sng"/>
              <a:t> Diagnoses and Problems</a:t>
            </a:r>
            <a:r>
              <a:rPr lang="en-US"/>
              <a:t>”</a:t>
            </a:r>
          </a:p>
          <a:p>
            <a:r>
              <a:rPr lang="en-US"/>
              <a:t>Then Click “</a:t>
            </a:r>
            <a:r>
              <a:rPr lang="en-US" b="1" u="sng"/>
              <a:t>Add</a:t>
            </a:r>
            <a:r>
              <a:rPr lang="en-US"/>
              <a:t>” under “</a:t>
            </a:r>
            <a:r>
              <a:rPr lang="en-US" b="1" u="sng"/>
              <a:t>Diagnosis</a:t>
            </a:r>
            <a:r>
              <a:rPr lang="en-US"/>
              <a:t>”</a:t>
            </a:r>
          </a:p>
          <a:p>
            <a:pPr lvl="1"/>
            <a:r>
              <a:rPr lang="en-US"/>
              <a:t>***I found that it is easier to find a diagnosis under “Diagnosis” compared to “Problems”</a:t>
            </a:r>
          </a:p>
        </p:txBody>
      </p:sp>
    </p:spTree>
    <p:extLst>
      <p:ext uri="{BB962C8B-B14F-4D97-AF65-F5344CB8AC3E}">
        <p14:creationId xmlns:p14="http://schemas.microsoft.com/office/powerpoint/2010/main" val="269328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CDE9B-B206-3C17-D1D4-681499F5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940"/>
            <a:ext cx="12192000" cy="53681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5B3A46-B796-93A7-C2F3-7FB37B143F7A}"/>
              </a:ext>
            </a:extLst>
          </p:cNvPr>
          <p:cNvSpPr/>
          <p:nvPr/>
        </p:nvSpPr>
        <p:spPr>
          <a:xfrm>
            <a:off x="1484850" y="1921078"/>
            <a:ext cx="578841" cy="2252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8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1EF6C-C8E2-7151-7071-B0A5E0DFD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671"/>
            <a:ext cx="12192000" cy="41566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E3B6CA-F573-F9E0-3112-75E5B17FCBA3}"/>
              </a:ext>
            </a:extLst>
          </p:cNvPr>
          <p:cNvSpPr/>
          <p:nvPr/>
        </p:nvSpPr>
        <p:spPr>
          <a:xfrm>
            <a:off x="1319349" y="3252651"/>
            <a:ext cx="2272937" cy="4180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508A8-AABC-87DB-B707-CF82F75517F9}"/>
              </a:ext>
            </a:extLst>
          </p:cNvPr>
          <p:cNvSpPr/>
          <p:nvPr/>
        </p:nvSpPr>
        <p:spPr>
          <a:xfrm>
            <a:off x="9728200" y="4356100"/>
            <a:ext cx="2463800" cy="469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1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07697-283E-3934-AD87-7E2D45EB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C9D0-8455-B399-9DE6-445C4F2E6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Once you enter your diagnosis, you can select “OK” to add just one diagnosis or  “Add Problem and Diagnosis” to have both a problem and a diagnosis.</a:t>
            </a:r>
          </a:p>
          <a:p>
            <a:pPr lvl="1"/>
            <a:r>
              <a:rPr lang="en-US" dirty="0"/>
              <a:t>N.B.  The folder for Diagnoses and the folder for Problems is a </a:t>
            </a:r>
            <a:r>
              <a:rPr lang="en-US" u="sng" dirty="0"/>
              <a:t>Different Folder</a:t>
            </a:r>
            <a:r>
              <a:rPr lang="en-US" dirty="0"/>
              <a:t>, so it is best to do both.</a:t>
            </a:r>
          </a:p>
          <a:p>
            <a:pPr lvl="2"/>
            <a:r>
              <a:rPr lang="en-US" dirty="0"/>
              <a:t>Most Diagnoses have easily translated to Problems (so far).</a:t>
            </a:r>
          </a:p>
        </p:txBody>
      </p:sp>
    </p:spTree>
    <p:extLst>
      <p:ext uri="{BB962C8B-B14F-4D97-AF65-F5344CB8AC3E}">
        <p14:creationId xmlns:p14="http://schemas.microsoft.com/office/powerpoint/2010/main" val="11144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12A57-CF4F-BF35-0D9A-CA989101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9460F-0167-6A1B-952E-706FA38DB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Next, Right Click on the Diagnosis (or Problem) and select “</a:t>
            </a:r>
            <a:r>
              <a:rPr lang="en-US" b="1" u="sng"/>
              <a:t>Add to Favorites</a:t>
            </a:r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65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546A7-66E3-78CB-B121-88F2489E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417"/>
            <a:ext cx="12192000" cy="63591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1076A-115E-70FE-2D74-027B760C3B9A}"/>
              </a:ext>
            </a:extLst>
          </p:cNvPr>
          <p:cNvSpPr/>
          <p:nvPr/>
        </p:nvSpPr>
        <p:spPr>
          <a:xfrm>
            <a:off x="1435100" y="3632200"/>
            <a:ext cx="109093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39D05-C9C4-AF3F-B35E-5F7D88B6C696}"/>
              </a:ext>
            </a:extLst>
          </p:cNvPr>
          <p:cNvSpPr/>
          <p:nvPr/>
        </p:nvSpPr>
        <p:spPr>
          <a:xfrm>
            <a:off x="1409700" y="6227580"/>
            <a:ext cx="10909300" cy="541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FC653D-28BF-0722-A34A-24E7780B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966651"/>
            <a:ext cx="10123714" cy="5081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72359D-6ACC-9EEE-C7F0-1256889157C0}"/>
              </a:ext>
            </a:extLst>
          </p:cNvPr>
          <p:cNvSpPr/>
          <p:nvPr/>
        </p:nvSpPr>
        <p:spPr>
          <a:xfrm>
            <a:off x="6096000" y="4663440"/>
            <a:ext cx="2055223" cy="2260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4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438</Words>
  <Application>Microsoft Office PowerPoint</Application>
  <PresentationFormat>Widescreen</PresentationFormat>
  <Paragraphs>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Creating Diagnosis/Problem Favorites in Genesis (Another 1% Gain!)</vt:lpstr>
      <vt:lpstr>PowerPoint Presentation</vt:lpstr>
      <vt:lpstr>First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Other Option…</vt:lpstr>
      <vt:lpstr>PowerPoint Presentation</vt:lpstr>
      <vt:lpstr>The End Result…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Defense Health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Diagnosis/Problem Favorites in Genesis</dc:title>
  <dc:creator>Baranko, Darrell J CIV DHA (USA)</dc:creator>
  <cp:lastModifiedBy>Baranko, Darrell J CIV DHA (USA)</cp:lastModifiedBy>
  <cp:revision>31</cp:revision>
  <dcterms:created xsi:type="dcterms:W3CDTF">2023-05-03T12:01:18Z</dcterms:created>
  <dcterms:modified xsi:type="dcterms:W3CDTF">2023-05-03T13:50:18Z</dcterms:modified>
</cp:coreProperties>
</file>